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990600"/>
            <a:ext cx="670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By</a:t>
            </a:r>
            <a:br>
              <a:rPr lang="en-US" sz="4400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sz="6000" spc="50" dirty="0" smtClean="0"/>
              <a:t/>
            </a:r>
            <a:br>
              <a:rPr lang="en-US" sz="6000" spc="50" dirty="0" smtClean="0"/>
            </a:br>
            <a:r>
              <a:rPr lang="en-US" sz="6000" spc="50" dirty="0" smtClean="0"/>
              <a:t>F</a:t>
            </a:r>
            <a:r>
              <a:rPr lang="en-US" sz="6000" spc="50" dirty="0"/>
              <a:t>.</a:t>
            </a:r>
            <a:r>
              <a:rPr lang="en-US" sz="2800" spc="50" dirty="0"/>
              <a:t> </a:t>
            </a:r>
            <a:r>
              <a:rPr lang="en-US" sz="6000" spc="50" dirty="0" err="1" smtClean="0"/>
              <a:t>Ghavipanjeh</a:t>
            </a:r>
            <a:r>
              <a:rPr lang="en-US" sz="6000" spc="50" dirty="0" smtClean="0"/>
              <a:t/>
            </a:r>
            <a:br>
              <a:rPr lang="en-US" sz="6000" spc="50" dirty="0" smtClean="0"/>
            </a:br>
            <a:r>
              <a:rPr lang="en-US" sz="6000" spc="50" dirty="0"/>
              <a:t/>
            </a:r>
            <a:br>
              <a:rPr lang="en-US" sz="6000" spc="50" dirty="0"/>
            </a:br>
            <a:r>
              <a:rPr lang="en-US" sz="2400" spc="50" dirty="0" smtClean="0"/>
              <a:t>fghavipanjeh@gmail.com</a:t>
            </a:r>
            <a:r>
              <a:rPr lang="en-US" sz="6000" spc="50" dirty="0" smtClean="0"/>
              <a:t/>
            </a:r>
            <a:br>
              <a:rPr lang="en-US" sz="6000" spc="50" dirty="0" smtClean="0"/>
            </a:br>
            <a:endParaRPr lang="fa-IR" sz="2400" spc="50" dirty="0"/>
          </a:p>
        </p:txBody>
      </p:sp>
    </p:spTree>
    <p:extLst>
      <p:ext uri="{BB962C8B-B14F-4D97-AF65-F5344CB8AC3E}">
        <p14:creationId xmlns:p14="http://schemas.microsoft.com/office/powerpoint/2010/main" val="20530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school</a:t>
            </a:r>
            <a:endParaRPr lang="fa-IR" sz="3600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schoo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3490" y="5334000"/>
            <a:ext cx="609600" cy="609600"/>
          </a:xfrm>
          <a:prstGeom prst="rect">
            <a:avLst/>
          </a:prstGeom>
        </p:spPr>
      </p:pic>
      <p:pic>
        <p:nvPicPr>
          <p:cNvPr id="2051" name="Picture 3" descr="G:\pictures\school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400" y1="5708" x2="43400" y2="5708"/>
                        <a14:foregroundMark x1="43800" y1="8676" x2="43800" y2="8676"/>
                        <a14:foregroundMark x1="44600" y1="10046" x2="44600" y2="10046"/>
                        <a14:foregroundMark x1="84000" y1="21005" x2="84000" y2="21005"/>
                        <a14:foregroundMark x1="92600" y1="31050" x2="92600" y2="31050"/>
                        <a14:foregroundMark x1="92600" y1="31050" x2="92600" y2="31050"/>
                        <a14:foregroundMark x1="95200" y1="31963" x2="95200" y2="31963"/>
                        <a14:foregroundMark x1="58800" y1="42466" x2="58800" y2="42466"/>
                        <a14:foregroundMark x1="29600" y1="96119" x2="29600" y2="96119"/>
                        <a14:foregroundMark x1="36800" y1="94292" x2="36800" y2="94292"/>
                        <a14:foregroundMark x1="10000" y1="93379" x2="10000" y2="93379"/>
                        <a14:backgroundMark x1="97600" y1="40411" x2="97600" y2="40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14400"/>
            <a:ext cx="36503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1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teacher</a:t>
            </a:r>
            <a:endParaRPr lang="fa-IR" sz="3600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C:\Users\CLICK\Desktop\books mine\projects\final-AM-school\teach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18" y="762000"/>
            <a:ext cx="275872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each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7579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0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student</a:t>
            </a:r>
            <a:endParaRPr lang="fa-IR" sz="3600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CLICK\Desktop\books mine\projects\final-AM-school\stud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33" y="1143000"/>
            <a:ext cx="2446612" cy="31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tude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backpack</a:t>
            </a:r>
            <a:endParaRPr lang="fa-IR" sz="3600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C:\Users\CLICK\Desktop\books mine\projects\final-AM-school\backp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514600" cy="31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ackpa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5300" y="5314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122</TotalTime>
  <Words>5</Words>
  <Application>Microsoft Office PowerPoint</Application>
  <PresentationFormat>On-screen Show (4:3)</PresentationFormat>
  <Paragraphs>5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Hardcover</vt:lpstr>
      <vt:lpstr>By  F. Ghavipanjeh  fghavipanjeh@gmail.com </vt:lpstr>
      <vt:lpstr>school</vt:lpstr>
      <vt:lpstr>teacher</vt:lpstr>
      <vt:lpstr>student</vt:lpstr>
      <vt:lpstr>backpack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CLICK</dc:creator>
  <cp:lastModifiedBy>CLICK</cp:lastModifiedBy>
  <cp:revision>26</cp:revision>
  <dcterms:created xsi:type="dcterms:W3CDTF">2006-08-16T00:00:00Z</dcterms:created>
  <dcterms:modified xsi:type="dcterms:W3CDTF">2021-05-23T12:13:54Z</dcterms:modified>
</cp:coreProperties>
</file>